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37" y="4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USER\Desktop\0001-001-Tekhnika-bezopastnost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16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" y="908721"/>
            <a:ext cx="1216133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5" y="943346"/>
            <a:ext cx="12169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8383" y="273098"/>
            <a:ext cx="1057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объектах ж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 транспорта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\Downloads\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39" y="5589240"/>
            <a:ext cx="1093727" cy="126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8479" y="1034726"/>
            <a:ext cx="7905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на железнодорожном транспорте запрещается: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детей без присмотра;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подвижным составом, пассажирскими платформами,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Перелезать через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автосцепные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Заходить за ограничительную линию у края платформы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подвижные игры на ж/д платформе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по пассажирской платформе рядом с прибывающим или отправляющимся поездом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с пассажирской платформы на железнодорожные пути;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Приближаться к оборванным проводам;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Прислоняться к стоящим вагонам;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посадку и (или) высадку во время движения;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(кататься) на подножках и переходных площадках подвижного состава;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Высовываться из окон вагонов и дверей тамбуров;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Подниматься на опоры и специальные конструкции контактной сети и воздушных линий, искусственных сооружений.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15497" y="1041860"/>
            <a:ext cx="38802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Запомните!!!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и переход граждан через ж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пути допускается только в установленных местах.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проезде и переходе через ж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пути необходимо пользоваться пешеходными переходами, тоннелями, мостами,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переездами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5497" y="4293096"/>
            <a:ext cx="4109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ПОЕЗД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МГНОВЕННО ОСТАНОВИТЬ НЕВОЗМОЖНО!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2832" y="5619869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транспорт – зона повышенной опасности! </a:t>
            </a:r>
          </a:p>
        </p:txBody>
      </p:sp>
      <p:pic>
        <p:nvPicPr>
          <p:cNvPr id="1030" name="Picture 6" descr="C:\Users\USER\Desktop\bezopasnost__na_zheleznoj_doro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1" y="5544440"/>
            <a:ext cx="1728191" cy="12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Картинки для мессенджер\586491_uchitel-i-deti-risuno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8122" r="3971" b="5626"/>
          <a:stretch/>
        </p:blipFill>
        <p:spPr bwMode="auto">
          <a:xfrm>
            <a:off x="8435" y="0"/>
            <a:ext cx="1827980" cy="11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174</Words>
  <Application>Microsoft Office PowerPoint</Application>
  <PresentationFormat>Произвольный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Екатерина</cp:lastModifiedBy>
  <cp:revision>54</cp:revision>
  <dcterms:created xsi:type="dcterms:W3CDTF">2017-06-20T12:12:29Z</dcterms:created>
  <dcterms:modified xsi:type="dcterms:W3CDTF">2020-05-27T07:47:36Z</dcterms:modified>
</cp:coreProperties>
</file>